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</p:sldIdLst>
  <p:sldSz cx="7559675" cy="10439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8F9"/>
    <a:srgbClr val="FF60A2"/>
    <a:srgbClr val="FFC4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794"/>
    <p:restoredTop sz="94607"/>
  </p:normalViewPr>
  <p:slideViewPr>
    <p:cSldViewPr snapToGrid="0" snapToObjects="1">
      <p:cViewPr varScale="1">
        <p:scale>
          <a:sx n="66" d="100"/>
          <a:sy n="66" d="100"/>
        </p:scale>
        <p:origin x="255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3EF71-3CC0-BC4A-9241-F1B622FEFE1B}" type="datetimeFigureOut">
              <a:rPr kumimoji="1" lang="zh-TW" altLang="en-US" smtClean="0"/>
              <a:t>2023/10/3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1143000"/>
            <a:ext cx="2235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BFF9F-5892-0A49-BC69-1ACE021A84B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544949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7BFF9F-5892-0A49-BC69-1ACE021A84B9}" type="slidenum">
              <a:rPr kumimoji="1" lang="zh-TW" altLang="en-US" smtClean="0"/>
              <a:t>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0927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2023/10/3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42323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2023/10/3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073870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2023/10/3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176872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2023/10/3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9595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2023/10/3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8980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2023/10/3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38118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2023/10/3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71390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2023/10/3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68440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2023/10/3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01656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2023/10/3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65706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2023/10/3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5236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F3157-02BF-8842-ACB4-D91C7BBD3801}" type="datetimeFigureOut">
              <a:rPr kumimoji="1" lang="zh-TW" altLang="en-US" smtClean="0"/>
              <a:t>2023/10/3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679531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90532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高中職校組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</a:p>
          <a:p>
            <a:pPr algn="ctr"/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A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國際創意彩妝設計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0E56B145-9932-4A44-A67A-16132983A112}"/>
              </a:ext>
            </a:extLst>
          </p:cNvPr>
          <p:cNvSpPr txBox="1"/>
          <p:nvPr/>
        </p:nvSpPr>
        <p:spPr>
          <a:xfrm>
            <a:off x="721299" y="7112238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5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3F979291-5079-1241-A6F2-BFDEAF2D017D}"/>
              </a:ext>
            </a:extLst>
          </p:cNvPr>
          <p:cNvSpPr txBox="1"/>
          <p:nvPr/>
        </p:nvSpPr>
        <p:spPr>
          <a:xfrm>
            <a:off x="5955929" y="8480874"/>
            <a:ext cx="16037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No5.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最佳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5EAA951-43E6-5C45-9CC8-BFC72A6F5BBA}"/>
              </a:ext>
            </a:extLst>
          </p:cNvPr>
          <p:cNvSpPr/>
          <p:nvPr/>
        </p:nvSpPr>
        <p:spPr>
          <a:xfrm>
            <a:off x="288709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8BB5427-099D-3B49-86EC-EE933E3CF4F9}"/>
              </a:ext>
            </a:extLst>
          </p:cNvPr>
          <p:cNvSpPr/>
          <p:nvPr/>
        </p:nvSpPr>
        <p:spPr>
          <a:xfrm>
            <a:off x="6134897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781F4DD-7645-CB4F-B5B0-C09207F7116F}"/>
              </a:ext>
            </a:extLst>
          </p:cNvPr>
          <p:cNvSpPr/>
          <p:nvPr/>
        </p:nvSpPr>
        <p:spPr>
          <a:xfrm>
            <a:off x="3154680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BCD7A5C-6308-AC41-B451-8F2490894838}"/>
              </a:ext>
            </a:extLst>
          </p:cNvPr>
          <p:cNvSpPr/>
          <p:nvPr/>
        </p:nvSpPr>
        <p:spPr>
          <a:xfrm>
            <a:off x="4653838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D5D8B69F-4327-E041-916B-1F4660019957}"/>
              </a:ext>
            </a:extLst>
          </p:cNvPr>
          <p:cNvSpPr/>
          <p:nvPr/>
        </p:nvSpPr>
        <p:spPr>
          <a:xfrm>
            <a:off x="1705948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0A15756E-7E9D-744A-BD22-03E8DFE87D3E}"/>
              </a:ext>
            </a:extLst>
          </p:cNvPr>
          <p:cNvSpPr txBox="1"/>
          <p:nvPr/>
        </p:nvSpPr>
        <p:spPr>
          <a:xfrm>
            <a:off x="382441" y="8696917"/>
            <a:ext cx="10743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正面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886B01D2-75E4-B044-96DE-240A536DF40F}"/>
              </a:ext>
            </a:extLst>
          </p:cNvPr>
          <p:cNvSpPr txBox="1"/>
          <p:nvPr/>
        </p:nvSpPr>
        <p:spPr>
          <a:xfrm>
            <a:off x="2898223" y="8696916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右側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B94D0272-33AF-984C-BFFE-B175AE9E4D39}"/>
              </a:ext>
            </a:extLst>
          </p:cNvPr>
          <p:cNvSpPr txBox="1"/>
          <p:nvPr/>
        </p:nvSpPr>
        <p:spPr>
          <a:xfrm>
            <a:off x="1862070" y="8696917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左側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6F79B493-C3DD-544B-AA25-8EDECD30D7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9476" y="-103783"/>
            <a:ext cx="2587872" cy="2587872"/>
          </a:xfrm>
          <a:prstGeom prst="rect">
            <a:avLst/>
          </a:prstGeom>
        </p:spPr>
      </p:pic>
      <p:sp>
        <p:nvSpPr>
          <p:cNvPr id="31" name="文字方塊 30">
            <a:extLst>
              <a:ext uri="{FF2B5EF4-FFF2-40B4-BE49-F238E27FC236}">
                <a16:creationId xmlns:a16="http://schemas.microsoft.com/office/drawing/2014/main" id="{68493ED1-C346-1449-9EB8-2A6FBF76F8BC}"/>
              </a:ext>
            </a:extLst>
          </p:cNvPr>
          <p:cNvSpPr txBox="1"/>
          <p:nvPr/>
        </p:nvSpPr>
        <p:spPr>
          <a:xfrm>
            <a:off x="4714709" y="8426440"/>
            <a:ext cx="1184940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No4.</a:t>
            </a:r>
          </a:p>
          <a:p>
            <a:pPr algn="ctr"/>
            <a:r>
              <a:rPr lang="zh-TW" altLang="en-US" sz="1800" dirty="0">
                <a:effectLst/>
                <a:latin typeface="LiHeiPro" panose="020B0500000000000000" pitchFamily="34" charset="-120"/>
                <a:ea typeface="LiHeiPro" panose="020B0500000000000000" pitchFamily="34" charset="-120"/>
              </a:rPr>
              <a:t>背面</a:t>
            </a:r>
            <a:endParaRPr lang="en-US" altLang="zh-TW" sz="1800" dirty="0">
              <a:effectLst/>
              <a:latin typeface="LiHeiPro" panose="020B0500000000000000" pitchFamily="34" charset="-120"/>
              <a:ea typeface="LiHeiPro" panose="020B0500000000000000" pitchFamily="34" charset="-120"/>
            </a:endParaRPr>
          </a:p>
          <a:p>
            <a:pPr algn="ctr"/>
            <a:r>
              <a:rPr lang="en" altLang="zh-TW">
                <a:latin typeface="LiHeiPro" panose="020B0500000000000000" pitchFamily="34" charset="-120"/>
                <a:ea typeface="LiHeiPro" panose="020B0500000000000000" pitchFamily="34" charset="-120"/>
              </a:rPr>
              <a:t>OR</a:t>
            </a:r>
            <a:endParaRPr lang="en" altLang="zh-TW" sz="1800" dirty="0">
              <a:effectLst/>
              <a:latin typeface="LiHeiPro" panose="020B0500000000000000" pitchFamily="34" charset="-120"/>
              <a:ea typeface="LiHeiPro" panose="020B0500000000000000" pitchFamily="34" charset="-120"/>
            </a:endParaRPr>
          </a:p>
          <a:p>
            <a:pPr algn="ctr"/>
            <a:r>
              <a:rPr lang="zh-TW" altLang="en-US" sz="1800" dirty="0">
                <a:effectLst/>
                <a:latin typeface="LiHeiPro" panose="020B0500000000000000" pitchFamily="34" charset="-120"/>
                <a:ea typeface="LiHeiPro" panose="020B0500000000000000" pitchFamily="34" charset="-120"/>
              </a:rPr>
              <a:t>最佳角度 </a:t>
            </a:r>
            <a:endParaRPr lang="zh-TW" altLang="en-US" sz="2800" dirty="0"/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7807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90532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高中職校組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Ｂ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國際時尚流行髮型設計（真人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/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立體） 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0E56B145-9932-4A44-A67A-16132983A112}"/>
              </a:ext>
            </a:extLst>
          </p:cNvPr>
          <p:cNvSpPr txBox="1"/>
          <p:nvPr/>
        </p:nvSpPr>
        <p:spPr>
          <a:xfrm>
            <a:off x="721299" y="7112238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5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3F979291-5079-1241-A6F2-BFDEAF2D017D}"/>
              </a:ext>
            </a:extLst>
          </p:cNvPr>
          <p:cNvSpPr txBox="1"/>
          <p:nvPr/>
        </p:nvSpPr>
        <p:spPr>
          <a:xfrm>
            <a:off x="5955929" y="8480874"/>
            <a:ext cx="16037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No5.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最佳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5EAA951-43E6-5C45-9CC8-BFC72A6F5BBA}"/>
              </a:ext>
            </a:extLst>
          </p:cNvPr>
          <p:cNvSpPr/>
          <p:nvPr/>
        </p:nvSpPr>
        <p:spPr>
          <a:xfrm>
            <a:off x="288709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8BB5427-099D-3B49-86EC-EE933E3CF4F9}"/>
              </a:ext>
            </a:extLst>
          </p:cNvPr>
          <p:cNvSpPr/>
          <p:nvPr/>
        </p:nvSpPr>
        <p:spPr>
          <a:xfrm>
            <a:off x="6134897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781F4DD-7645-CB4F-B5B0-C09207F7116F}"/>
              </a:ext>
            </a:extLst>
          </p:cNvPr>
          <p:cNvSpPr/>
          <p:nvPr/>
        </p:nvSpPr>
        <p:spPr>
          <a:xfrm>
            <a:off x="3154680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BCD7A5C-6308-AC41-B451-8F2490894838}"/>
              </a:ext>
            </a:extLst>
          </p:cNvPr>
          <p:cNvSpPr/>
          <p:nvPr/>
        </p:nvSpPr>
        <p:spPr>
          <a:xfrm>
            <a:off x="4653838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D5D8B69F-4327-E041-916B-1F4660019957}"/>
              </a:ext>
            </a:extLst>
          </p:cNvPr>
          <p:cNvSpPr/>
          <p:nvPr/>
        </p:nvSpPr>
        <p:spPr>
          <a:xfrm>
            <a:off x="1705948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0A15756E-7E9D-744A-BD22-03E8DFE87D3E}"/>
              </a:ext>
            </a:extLst>
          </p:cNvPr>
          <p:cNvSpPr txBox="1"/>
          <p:nvPr/>
        </p:nvSpPr>
        <p:spPr>
          <a:xfrm>
            <a:off x="382441" y="8696917"/>
            <a:ext cx="10743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正面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886B01D2-75E4-B044-96DE-240A536DF40F}"/>
              </a:ext>
            </a:extLst>
          </p:cNvPr>
          <p:cNvSpPr txBox="1"/>
          <p:nvPr/>
        </p:nvSpPr>
        <p:spPr>
          <a:xfrm>
            <a:off x="2898223" y="8696916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右側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B94D0272-33AF-984C-BFFE-B175AE9E4D39}"/>
              </a:ext>
            </a:extLst>
          </p:cNvPr>
          <p:cNvSpPr txBox="1"/>
          <p:nvPr/>
        </p:nvSpPr>
        <p:spPr>
          <a:xfrm>
            <a:off x="1862070" y="8696917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左側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pic>
        <p:nvPicPr>
          <p:cNvPr id="31" name="圖片 30">
            <a:extLst>
              <a:ext uri="{FF2B5EF4-FFF2-40B4-BE49-F238E27FC236}">
                <a16:creationId xmlns:a16="http://schemas.microsoft.com/office/drawing/2014/main" id="{8E940D1F-26D6-AF4D-9D24-B2D3A9A8CB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476" y="-103783"/>
            <a:ext cx="2587872" cy="2587872"/>
          </a:xfrm>
          <a:prstGeom prst="rect">
            <a:avLst/>
          </a:prstGeom>
        </p:spPr>
      </p:pic>
      <p:sp>
        <p:nvSpPr>
          <p:cNvPr id="33" name="文字方塊 32">
            <a:extLst>
              <a:ext uri="{FF2B5EF4-FFF2-40B4-BE49-F238E27FC236}">
                <a16:creationId xmlns:a16="http://schemas.microsoft.com/office/drawing/2014/main" id="{E6F4C187-687C-974E-9304-F496228C9911}"/>
              </a:ext>
            </a:extLst>
          </p:cNvPr>
          <p:cNvSpPr txBox="1"/>
          <p:nvPr/>
        </p:nvSpPr>
        <p:spPr>
          <a:xfrm>
            <a:off x="4714709" y="8426440"/>
            <a:ext cx="1184940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No4.</a:t>
            </a:r>
          </a:p>
          <a:p>
            <a:pPr algn="ctr"/>
            <a:r>
              <a:rPr lang="zh-TW" altLang="en-US" sz="1800" dirty="0">
                <a:effectLst/>
                <a:latin typeface="LiHeiPro" panose="020B0500000000000000" pitchFamily="34" charset="-120"/>
                <a:ea typeface="LiHeiPro" panose="020B0500000000000000" pitchFamily="34" charset="-120"/>
              </a:rPr>
              <a:t>背面</a:t>
            </a:r>
            <a:endParaRPr lang="en-US" altLang="zh-TW" sz="1800" dirty="0">
              <a:effectLst/>
              <a:latin typeface="LiHeiPro" panose="020B0500000000000000" pitchFamily="34" charset="-120"/>
              <a:ea typeface="LiHeiPro" panose="020B0500000000000000" pitchFamily="34" charset="-120"/>
            </a:endParaRPr>
          </a:p>
          <a:p>
            <a:pPr algn="ctr"/>
            <a:r>
              <a:rPr lang="en" altLang="zh-TW">
                <a:latin typeface="LiHeiPro" panose="020B0500000000000000" pitchFamily="34" charset="-120"/>
                <a:ea typeface="LiHeiPro" panose="020B0500000000000000" pitchFamily="34" charset="-120"/>
              </a:rPr>
              <a:t>OR</a:t>
            </a:r>
            <a:endParaRPr lang="en" altLang="zh-TW" sz="1800" dirty="0">
              <a:effectLst/>
              <a:latin typeface="LiHeiPro" panose="020B0500000000000000" pitchFamily="34" charset="-120"/>
              <a:ea typeface="LiHeiPro" panose="020B0500000000000000" pitchFamily="34" charset="-120"/>
            </a:endParaRPr>
          </a:p>
          <a:p>
            <a:pPr algn="ctr"/>
            <a:r>
              <a:rPr lang="zh-TW" altLang="en-US" sz="1800" dirty="0">
                <a:effectLst/>
                <a:latin typeface="LiHeiPro" panose="020B0500000000000000" pitchFamily="34" charset="-120"/>
                <a:ea typeface="LiHeiPro" panose="020B0500000000000000" pitchFamily="34" charset="-120"/>
              </a:rPr>
              <a:t>最佳角度 </a:t>
            </a:r>
            <a:endParaRPr lang="zh-TW" altLang="en-US" sz="2800" dirty="0"/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3744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90532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高中職校組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Ｃ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國際時尚創作美甲（平面） 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AA397C8F-113B-D64D-A75E-DC642B980574}"/>
              </a:ext>
            </a:extLst>
          </p:cNvPr>
          <p:cNvSpPr txBox="1"/>
          <p:nvPr/>
        </p:nvSpPr>
        <p:spPr>
          <a:xfrm>
            <a:off x="752894" y="7195156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3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lang="zh-TW" altLang="zh-TW" dirty="0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A14BAC9C-BF83-214F-B4B5-A4E9827B9A10}"/>
              </a:ext>
            </a:extLst>
          </p:cNvPr>
          <p:cNvSpPr/>
          <p:nvPr/>
        </p:nvSpPr>
        <p:spPr>
          <a:xfrm>
            <a:off x="288709" y="8380864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5E50444A-9790-2945-9C3E-114FD732A39E}"/>
              </a:ext>
            </a:extLst>
          </p:cNvPr>
          <p:cNvSpPr/>
          <p:nvPr/>
        </p:nvSpPr>
        <p:spPr>
          <a:xfrm>
            <a:off x="2698266" y="8380864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3BA7924C-62E1-7C4B-A950-6CF616876280}"/>
              </a:ext>
            </a:extLst>
          </p:cNvPr>
          <p:cNvSpPr txBox="1"/>
          <p:nvPr/>
        </p:nvSpPr>
        <p:spPr>
          <a:xfrm>
            <a:off x="5270012" y="8657861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2DAC2F6C-FA05-0A4E-A20F-A8383BC84FAE}"/>
              </a:ext>
            </a:extLst>
          </p:cNvPr>
          <p:cNvSpPr txBox="1"/>
          <p:nvPr/>
        </p:nvSpPr>
        <p:spPr>
          <a:xfrm>
            <a:off x="491600" y="8657861"/>
            <a:ext cx="16209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lang="zh-TW" altLang="zh-TW" sz="2800" dirty="0"/>
              <a:t>完全俯拍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E92374A1-7C53-224B-AB9D-EE02B0F4E3DD}"/>
              </a:ext>
            </a:extLst>
          </p:cNvPr>
          <p:cNvSpPr txBox="1"/>
          <p:nvPr/>
        </p:nvSpPr>
        <p:spPr>
          <a:xfrm>
            <a:off x="2929204" y="8703259"/>
            <a:ext cx="16209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FB17AE6E-973A-604E-93D5-01CD288365E5}"/>
              </a:ext>
            </a:extLst>
          </p:cNvPr>
          <p:cNvSpPr/>
          <p:nvPr/>
        </p:nvSpPr>
        <p:spPr>
          <a:xfrm>
            <a:off x="5158567" y="8380863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pic>
        <p:nvPicPr>
          <p:cNvPr id="21" name="圖片 20">
            <a:extLst>
              <a:ext uri="{FF2B5EF4-FFF2-40B4-BE49-F238E27FC236}">
                <a16:creationId xmlns:a16="http://schemas.microsoft.com/office/drawing/2014/main" id="{F3D6141D-3FA7-BA44-BEA4-83E649A2FC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476" y="-103783"/>
            <a:ext cx="2587872" cy="2587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882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90532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高中職校組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</a:p>
          <a:p>
            <a:pPr algn="ctr"/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D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創意睫毛設計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（平面） 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AA397C8F-113B-D64D-A75E-DC642B980574}"/>
              </a:ext>
            </a:extLst>
          </p:cNvPr>
          <p:cNvSpPr txBox="1"/>
          <p:nvPr/>
        </p:nvSpPr>
        <p:spPr>
          <a:xfrm>
            <a:off x="752894" y="7195156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3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lang="zh-TW" altLang="zh-TW" dirty="0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A14BAC9C-BF83-214F-B4B5-A4E9827B9A10}"/>
              </a:ext>
            </a:extLst>
          </p:cNvPr>
          <p:cNvSpPr/>
          <p:nvPr/>
        </p:nvSpPr>
        <p:spPr>
          <a:xfrm>
            <a:off x="288709" y="8380864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5E50444A-9790-2945-9C3E-114FD732A39E}"/>
              </a:ext>
            </a:extLst>
          </p:cNvPr>
          <p:cNvSpPr/>
          <p:nvPr/>
        </p:nvSpPr>
        <p:spPr>
          <a:xfrm>
            <a:off x="2698266" y="8380864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3BA7924C-62E1-7C4B-A950-6CF616876280}"/>
              </a:ext>
            </a:extLst>
          </p:cNvPr>
          <p:cNvSpPr txBox="1"/>
          <p:nvPr/>
        </p:nvSpPr>
        <p:spPr>
          <a:xfrm>
            <a:off x="5270012" y="8657861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2DAC2F6C-FA05-0A4E-A20F-A8383BC84FAE}"/>
              </a:ext>
            </a:extLst>
          </p:cNvPr>
          <p:cNvSpPr txBox="1"/>
          <p:nvPr/>
        </p:nvSpPr>
        <p:spPr>
          <a:xfrm>
            <a:off x="491600" y="8657861"/>
            <a:ext cx="16209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lang="zh-TW" altLang="zh-TW" sz="2800" dirty="0"/>
              <a:t>完全俯拍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E92374A1-7C53-224B-AB9D-EE02B0F4E3DD}"/>
              </a:ext>
            </a:extLst>
          </p:cNvPr>
          <p:cNvSpPr txBox="1"/>
          <p:nvPr/>
        </p:nvSpPr>
        <p:spPr>
          <a:xfrm>
            <a:off x="2929204" y="8703259"/>
            <a:ext cx="16209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FB17AE6E-973A-604E-93D5-01CD288365E5}"/>
              </a:ext>
            </a:extLst>
          </p:cNvPr>
          <p:cNvSpPr/>
          <p:nvPr/>
        </p:nvSpPr>
        <p:spPr>
          <a:xfrm>
            <a:off x="5158567" y="8380863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pic>
        <p:nvPicPr>
          <p:cNvPr id="21" name="圖片 20">
            <a:extLst>
              <a:ext uri="{FF2B5EF4-FFF2-40B4-BE49-F238E27FC236}">
                <a16:creationId xmlns:a16="http://schemas.microsoft.com/office/drawing/2014/main" id="{BC2CF196-04DD-DC49-946D-6CE99395C0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476" y="-103783"/>
            <a:ext cx="2587872" cy="2587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786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90532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高中職校組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Ｅ 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創意半永久化妝設計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（平面） 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AA397C8F-113B-D64D-A75E-DC642B980574}"/>
              </a:ext>
            </a:extLst>
          </p:cNvPr>
          <p:cNvSpPr txBox="1"/>
          <p:nvPr/>
        </p:nvSpPr>
        <p:spPr>
          <a:xfrm>
            <a:off x="752894" y="7195156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3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lang="zh-TW" altLang="zh-TW" dirty="0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A14BAC9C-BF83-214F-B4B5-A4E9827B9A10}"/>
              </a:ext>
            </a:extLst>
          </p:cNvPr>
          <p:cNvSpPr/>
          <p:nvPr/>
        </p:nvSpPr>
        <p:spPr>
          <a:xfrm>
            <a:off x="288709" y="8380864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5E50444A-9790-2945-9C3E-114FD732A39E}"/>
              </a:ext>
            </a:extLst>
          </p:cNvPr>
          <p:cNvSpPr/>
          <p:nvPr/>
        </p:nvSpPr>
        <p:spPr>
          <a:xfrm>
            <a:off x="2698266" y="8380864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3BA7924C-62E1-7C4B-A950-6CF616876280}"/>
              </a:ext>
            </a:extLst>
          </p:cNvPr>
          <p:cNvSpPr txBox="1"/>
          <p:nvPr/>
        </p:nvSpPr>
        <p:spPr>
          <a:xfrm>
            <a:off x="5270012" y="8657861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2DAC2F6C-FA05-0A4E-A20F-A8383BC84FAE}"/>
              </a:ext>
            </a:extLst>
          </p:cNvPr>
          <p:cNvSpPr txBox="1"/>
          <p:nvPr/>
        </p:nvSpPr>
        <p:spPr>
          <a:xfrm>
            <a:off x="491600" y="8657861"/>
            <a:ext cx="16209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lang="zh-TW" altLang="zh-TW" sz="2800" dirty="0"/>
              <a:t>完全俯拍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E92374A1-7C53-224B-AB9D-EE02B0F4E3DD}"/>
              </a:ext>
            </a:extLst>
          </p:cNvPr>
          <p:cNvSpPr txBox="1"/>
          <p:nvPr/>
        </p:nvSpPr>
        <p:spPr>
          <a:xfrm>
            <a:off x="2929204" y="8703259"/>
            <a:ext cx="16209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FB17AE6E-973A-604E-93D5-01CD288365E5}"/>
              </a:ext>
            </a:extLst>
          </p:cNvPr>
          <p:cNvSpPr/>
          <p:nvPr/>
        </p:nvSpPr>
        <p:spPr>
          <a:xfrm>
            <a:off x="5158567" y="8380863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pic>
        <p:nvPicPr>
          <p:cNvPr id="21" name="圖片 20">
            <a:extLst>
              <a:ext uri="{FF2B5EF4-FFF2-40B4-BE49-F238E27FC236}">
                <a16:creationId xmlns:a16="http://schemas.microsoft.com/office/drawing/2014/main" id="{33CA823E-08D1-D84B-BFBB-06A0E852DD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476" y="-103783"/>
            <a:ext cx="2587872" cy="2587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067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90532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高中職校組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Ｆ 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創意飾品設計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（平面） 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AA397C8F-113B-D64D-A75E-DC642B980574}"/>
              </a:ext>
            </a:extLst>
          </p:cNvPr>
          <p:cNvSpPr txBox="1"/>
          <p:nvPr/>
        </p:nvSpPr>
        <p:spPr>
          <a:xfrm>
            <a:off x="752894" y="7195156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3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lang="zh-TW" altLang="zh-TW" dirty="0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A14BAC9C-BF83-214F-B4B5-A4E9827B9A10}"/>
              </a:ext>
            </a:extLst>
          </p:cNvPr>
          <p:cNvSpPr/>
          <p:nvPr/>
        </p:nvSpPr>
        <p:spPr>
          <a:xfrm>
            <a:off x="288709" y="8380864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5E50444A-9790-2945-9C3E-114FD732A39E}"/>
              </a:ext>
            </a:extLst>
          </p:cNvPr>
          <p:cNvSpPr/>
          <p:nvPr/>
        </p:nvSpPr>
        <p:spPr>
          <a:xfrm>
            <a:off x="2698266" y="8380864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3BA7924C-62E1-7C4B-A950-6CF616876280}"/>
              </a:ext>
            </a:extLst>
          </p:cNvPr>
          <p:cNvSpPr txBox="1"/>
          <p:nvPr/>
        </p:nvSpPr>
        <p:spPr>
          <a:xfrm>
            <a:off x="5270012" y="8657861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2DAC2F6C-FA05-0A4E-A20F-A8383BC84FAE}"/>
              </a:ext>
            </a:extLst>
          </p:cNvPr>
          <p:cNvSpPr txBox="1"/>
          <p:nvPr/>
        </p:nvSpPr>
        <p:spPr>
          <a:xfrm>
            <a:off x="491600" y="8657861"/>
            <a:ext cx="16209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lang="zh-TW" altLang="zh-TW" sz="2800" dirty="0"/>
              <a:t>完全俯拍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E92374A1-7C53-224B-AB9D-EE02B0F4E3DD}"/>
              </a:ext>
            </a:extLst>
          </p:cNvPr>
          <p:cNvSpPr txBox="1"/>
          <p:nvPr/>
        </p:nvSpPr>
        <p:spPr>
          <a:xfrm>
            <a:off x="2929204" y="8703259"/>
            <a:ext cx="16209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FB17AE6E-973A-604E-93D5-01CD288365E5}"/>
              </a:ext>
            </a:extLst>
          </p:cNvPr>
          <p:cNvSpPr/>
          <p:nvPr/>
        </p:nvSpPr>
        <p:spPr>
          <a:xfrm>
            <a:off x="5158567" y="8380863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pic>
        <p:nvPicPr>
          <p:cNvPr id="21" name="圖片 20">
            <a:extLst>
              <a:ext uri="{FF2B5EF4-FFF2-40B4-BE49-F238E27FC236}">
                <a16:creationId xmlns:a16="http://schemas.microsoft.com/office/drawing/2014/main" id="{DC6059FD-7B14-FB40-A345-A8680E2E2C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476" y="-103783"/>
            <a:ext cx="2587872" cy="2587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267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86641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高中職校組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Ｇ 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國際時尚服裝設計（真人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/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立體）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0E56B145-9932-4A44-A67A-16132983A112}"/>
              </a:ext>
            </a:extLst>
          </p:cNvPr>
          <p:cNvSpPr txBox="1"/>
          <p:nvPr/>
        </p:nvSpPr>
        <p:spPr>
          <a:xfrm>
            <a:off x="721299" y="7112238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5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3F979291-5079-1241-A6F2-BFDEAF2D017D}"/>
              </a:ext>
            </a:extLst>
          </p:cNvPr>
          <p:cNvSpPr txBox="1"/>
          <p:nvPr/>
        </p:nvSpPr>
        <p:spPr>
          <a:xfrm>
            <a:off x="5955929" y="8480874"/>
            <a:ext cx="16037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No5.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最佳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5EAA951-43E6-5C45-9CC8-BFC72A6F5BBA}"/>
              </a:ext>
            </a:extLst>
          </p:cNvPr>
          <p:cNvSpPr/>
          <p:nvPr/>
        </p:nvSpPr>
        <p:spPr>
          <a:xfrm>
            <a:off x="288709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8BB5427-099D-3B49-86EC-EE933E3CF4F9}"/>
              </a:ext>
            </a:extLst>
          </p:cNvPr>
          <p:cNvSpPr/>
          <p:nvPr/>
        </p:nvSpPr>
        <p:spPr>
          <a:xfrm>
            <a:off x="6134897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781F4DD-7645-CB4F-B5B0-C09207F7116F}"/>
              </a:ext>
            </a:extLst>
          </p:cNvPr>
          <p:cNvSpPr/>
          <p:nvPr/>
        </p:nvSpPr>
        <p:spPr>
          <a:xfrm>
            <a:off x="3154680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BCD7A5C-6308-AC41-B451-8F2490894838}"/>
              </a:ext>
            </a:extLst>
          </p:cNvPr>
          <p:cNvSpPr/>
          <p:nvPr/>
        </p:nvSpPr>
        <p:spPr>
          <a:xfrm>
            <a:off x="4653838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D5D8B69F-4327-E041-916B-1F4660019957}"/>
              </a:ext>
            </a:extLst>
          </p:cNvPr>
          <p:cNvSpPr/>
          <p:nvPr/>
        </p:nvSpPr>
        <p:spPr>
          <a:xfrm>
            <a:off x="1705948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0A15756E-7E9D-744A-BD22-03E8DFE87D3E}"/>
              </a:ext>
            </a:extLst>
          </p:cNvPr>
          <p:cNvSpPr txBox="1"/>
          <p:nvPr/>
        </p:nvSpPr>
        <p:spPr>
          <a:xfrm>
            <a:off x="382441" y="8696917"/>
            <a:ext cx="10743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正面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886B01D2-75E4-B044-96DE-240A536DF40F}"/>
              </a:ext>
            </a:extLst>
          </p:cNvPr>
          <p:cNvSpPr txBox="1"/>
          <p:nvPr/>
        </p:nvSpPr>
        <p:spPr>
          <a:xfrm>
            <a:off x="2898223" y="8696916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右側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B94D0272-33AF-984C-BFFE-B175AE9E4D39}"/>
              </a:ext>
            </a:extLst>
          </p:cNvPr>
          <p:cNvSpPr txBox="1"/>
          <p:nvPr/>
        </p:nvSpPr>
        <p:spPr>
          <a:xfrm>
            <a:off x="1862070" y="8696917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左側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pic>
        <p:nvPicPr>
          <p:cNvPr id="31" name="圖片 30">
            <a:extLst>
              <a:ext uri="{FF2B5EF4-FFF2-40B4-BE49-F238E27FC236}">
                <a16:creationId xmlns:a16="http://schemas.microsoft.com/office/drawing/2014/main" id="{A4E4F655-510D-6049-AF4E-AD3CEC6718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476" y="-103783"/>
            <a:ext cx="2587872" cy="2587872"/>
          </a:xfrm>
          <a:prstGeom prst="rect">
            <a:avLst/>
          </a:prstGeom>
        </p:spPr>
      </p:pic>
      <p:sp>
        <p:nvSpPr>
          <p:cNvPr id="33" name="文字方塊 32">
            <a:extLst>
              <a:ext uri="{FF2B5EF4-FFF2-40B4-BE49-F238E27FC236}">
                <a16:creationId xmlns:a16="http://schemas.microsoft.com/office/drawing/2014/main" id="{AC50AE45-FD48-4149-8B7E-06E82C7D86BA}"/>
              </a:ext>
            </a:extLst>
          </p:cNvPr>
          <p:cNvSpPr txBox="1"/>
          <p:nvPr/>
        </p:nvSpPr>
        <p:spPr>
          <a:xfrm>
            <a:off x="4714709" y="8426440"/>
            <a:ext cx="1184940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No4.</a:t>
            </a:r>
          </a:p>
          <a:p>
            <a:pPr algn="ctr"/>
            <a:r>
              <a:rPr lang="zh-TW" altLang="en-US" sz="1800" dirty="0">
                <a:effectLst/>
                <a:latin typeface="LiHeiPro" panose="020B0500000000000000" pitchFamily="34" charset="-120"/>
                <a:ea typeface="LiHeiPro" panose="020B0500000000000000" pitchFamily="34" charset="-120"/>
              </a:rPr>
              <a:t>背面</a:t>
            </a:r>
            <a:endParaRPr lang="en-US" altLang="zh-TW" sz="1800" dirty="0">
              <a:effectLst/>
              <a:latin typeface="LiHeiPro" panose="020B0500000000000000" pitchFamily="34" charset="-120"/>
              <a:ea typeface="LiHeiPro" panose="020B0500000000000000" pitchFamily="34" charset="-120"/>
            </a:endParaRPr>
          </a:p>
          <a:p>
            <a:pPr algn="ctr"/>
            <a:r>
              <a:rPr lang="en" altLang="zh-TW">
                <a:latin typeface="LiHeiPro" panose="020B0500000000000000" pitchFamily="34" charset="-120"/>
                <a:ea typeface="LiHeiPro" panose="020B0500000000000000" pitchFamily="34" charset="-120"/>
              </a:rPr>
              <a:t>OR</a:t>
            </a:r>
            <a:endParaRPr lang="en" altLang="zh-TW" sz="1800" dirty="0">
              <a:effectLst/>
              <a:latin typeface="LiHeiPro" panose="020B0500000000000000" pitchFamily="34" charset="-120"/>
              <a:ea typeface="LiHeiPro" panose="020B0500000000000000" pitchFamily="34" charset="-120"/>
            </a:endParaRPr>
          </a:p>
          <a:p>
            <a:pPr algn="ctr"/>
            <a:r>
              <a:rPr lang="zh-TW" altLang="en-US" sz="1800" dirty="0">
                <a:effectLst/>
                <a:latin typeface="LiHeiPro" panose="020B0500000000000000" pitchFamily="34" charset="-120"/>
                <a:ea typeface="LiHeiPro" panose="020B0500000000000000" pitchFamily="34" charset="-120"/>
              </a:rPr>
              <a:t>最佳角度 </a:t>
            </a:r>
            <a:endParaRPr lang="zh-TW" altLang="en-US" sz="2800" dirty="0"/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8259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86641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高中職校組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</a:p>
          <a:p>
            <a:pPr algn="ctr"/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H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國際整體造型創作（真人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/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立體）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0E56B145-9932-4A44-A67A-16132983A112}"/>
              </a:ext>
            </a:extLst>
          </p:cNvPr>
          <p:cNvSpPr txBox="1"/>
          <p:nvPr/>
        </p:nvSpPr>
        <p:spPr>
          <a:xfrm>
            <a:off x="721299" y="7112238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5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3F979291-5079-1241-A6F2-BFDEAF2D017D}"/>
              </a:ext>
            </a:extLst>
          </p:cNvPr>
          <p:cNvSpPr txBox="1"/>
          <p:nvPr/>
        </p:nvSpPr>
        <p:spPr>
          <a:xfrm>
            <a:off x="5955929" y="8480874"/>
            <a:ext cx="16037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No5.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最佳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5EAA951-43E6-5C45-9CC8-BFC72A6F5BBA}"/>
              </a:ext>
            </a:extLst>
          </p:cNvPr>
          <p:cNvSpPr/>
          <p:nvPr/>
        </p:nvSpPr>
        <p:spPr>
          <a:xfrm>
            <a:off x="288709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8BB5427-099D-3B49-86EC-EE933E3CF4F9}"/>
              </a:ext>
            </a:extLst>
          </p:cNvPr>
          <p:cNvSpPr/>
          <p:nvPr/>
        </p:nvSpPr>
        <p:spPr>
          <a:xfrm>
            <a:off x="6134897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781F4DD-7645-CB4F-B5B0-C09207F7116F}"/>
              </a:ext>
            </a:extLst>
          </p:cNvPr>
          <p:cNvSpPr/>
          <p:nvPr/>
        </p:nvSpPr>
        <p:spPr>
          <a:xfrm>
            <a:off x="3154680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BCD7A5C-6308-AC41-B451-8F2490894838}"/>
              </a:ext>
            </a:extLst>
          </p:cNvPr>
          <p:cNvSpPr/>
          <p:nvPr/>
        </p:nvSpPr>
        <p:spPr>
          <a:xfrm>
            <a:off x="4653838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D5D8B69F-4327-E041-916B-1F4660019957}"/>
              </a:ext>
            </a:extLst>
          </p:cNvPr>
          <p:cNvSpPr/>
          <p:nvPr/>
        </p:nvSpPr>
        <p:spPr>
          <a:xfrm>
            <a:off x="1705948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0A15756E-7E9D-744A-BD22-03E8DFE87D3E}"/>
              </a:ext>
            </a:extLst>
          </p:cNvPr>
          <p:cNvSpPr txBox="1"/>
          <p:nvPr/>
        </p:nvSpPr>
        <p:spPr>
          <a:xfrm>
            <a:off x="382441" y="8696917"/>
            <a:ext cx="10743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正面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886B01D2-75E4-B044-96DE-240A536DF40F}"/>
              </a:ext>
            </a:extLst>
          </p:cNvPr>
          <p:cNvSpPr txBox="1"/>
          <p:nvPr/>
        </p:nvSpPr>
        <p:spPr>
          <a:xfrm>
            <a:off x="2898223" y="8696916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右側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B94D0272-33AF-984C-BFFE-B175AE9E4D39}"/>
              </a:ext>
            </a:extLst>
          </p:cNvPr>
          <p:cNvSpPr txBox="1"/>
          <p:nvPr/>
        </p:nvSpPr>
        <p:spPr>
          <a:xfrm>
            <a:off x="1862070" y="8696917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左側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pic>
        <p:nvPicPr>
          <p:cNvPr id="31" name="圖片 30">
            <a:extLst>
              <a:ext uri="{FF2B5EF4-FFF2-40B4-BE49-F238E27FC236}">
                <a16:creationId xmlns:a16="http://schemas.microsoft.com/office/drawing/2014/main" id="{F2A151EF-90F6-E24B-9EAC-0AA4AA2100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476" y="-103783"/>
            <a:ext cx="2587872" cy="2587872"/>
          </a:xfrm>
          <a:prstGeom prst="rect">
            <a:avLst/>
          </a:prstGeom>
        </p:spPr>
      </p:pic>
      <p:sp>
        <p:nvSpPr>
          <p:cNvPr id="33" name="文字方塊 32">
            <a:extLst>
              <a:ext uri="{FF2B5EF4-FFF2-40B4-BE49-F238E27FC236}">
                <a16:creationId xmlns:a16="http://schemas.microsoft.com/office/drawing/2014/main" id="{F5A2BC25-2982-8643-AE3D-FAB8B48571DD}"/>
              </a:ext>
            </a:extLst>
          </p:cNvPr>
          <p:cNvSpPr txBox="1"/>
          <p:nvPr/>
        </p:nvSpPr>
        <p:spPr>
          <a:xfrm>
            <a:off x="4714709" y="8426440"/>
            <a:ext cx="1184940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No4.</a:t>
            </a:r>
          </a:p>
          <a:p>
            <a:pPr algn="ctr"/>
            <a:r>
              <a:rPr lang="zh-TW" altLang="en-US" sz="1800" dirty="0">
                <a:effectLst/>
                <a:latin typeface="LiHeiPro" panose="020B0500000000000000" pitchFamily="34" charset="-120"/>
                <a:ea typeface="LiHeiPro" panose="020B0500000000000000" pitchFamily="34" charset="-120"/>
              </a:rPr>
              <a:t>背面</a:t>
            </a:r>
            <a:endParaRPr lang="en-US" altLang="zh-TW" sz="1800" dirty="0">
              <a:effectLst/>
              <a:latin typeface="LiHeiPro" panose="020B0500000000000000" pitchFamily="34" charset="-120"/>
              <a:ea typeface="LiHeiPro" panose="020B0500000000000000" pitchFamily="34" charset="-120"/>
            </a:endParaRPr>
          </a:p>
          <a:p>
            <a:pPr algn="ctr"/>
            <a:r>
              <a:rPr lang="en" altLang="zh-TW">
                <a:latin typeface="LiHeiPro" panose="020B0500000000000000" pitchFamily="34" charset="-120"/>
                <a:ea typeface="LiHeiPro" panose="020B0500000000000000" pitchFamily="34" charset="-120"/>
              </a:rPr>
              <a:t>OR</a:t>
            </a:r>
            <a:endParaRPr lang="en" altLang="zh-TW" sz="1800" dirty="0">
              <a:effectLst/>
              <a:latin typeface="LiHeiPro" panose="020B0500000000000000" pitchFamily="34" charset="-120"/>
              <a:ea typeface="LiHeiPro" panose="020B0500000000000000" pitchFamily="34" charset="-120"/>
            </a:endParaRPr>
          </a:p>
          <a:p>
            <a:pPr algn="ctr"/>
            <a:r>
              <a:rPr lang="zh-TW" altLang="en-US" sz="1800" dirty="0">
                <a:effectLst/>
                <a:latin typeface="LiHeiPro" panose="020B0500000000000000" pitchFamily="34" charset="-120"/>
                <a:ea typeface="LiHeiPro" panose="020B0500000000000000" pitchFamily="34" charset="-120"/>
              </a:rPr>
              <a:t>最佳角度 </a:t>
            </a:r>
            <a:endParaRPr lang="zh-TW" altLang="en-US" sz="2800" dirty="0"/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08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13939</TotalTime>
  <Words>828</Words>
  <Application>Microsoft Macintosh PowerPoint</Application>
  <PresentationFormat>自訂</PresentationFormat>
  <Paragraphs>225</Paragraphs>
  <Slides>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Heiti SC Medium</vt:lpstr>
      <vt:lpstr>LiHeiPro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Microsoft Office User</dc:creator>
  <cp:lastModifiedBy>Microsoft Office User</cp:lastModifiedBy>
  <cp:revision>10</cp:revision>
  <dcterms:created xsi:type="dcterms:W3CDTF">2021-12-15T03:04:04Z</dcterms:created>
  <dcterms:modified xsi:type="dcterms:W3CDTF">2023-10-12T13:32:27Z</dcterms:modified>
</cp:coreProperties>
</file>