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1" r:id="rId11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F9"/>
    <a:srgbClr val="FFD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76"/>
    <p:restoredTop sz="94609"/>
  </p:normalViewPr>
  <p:slideViewPr>
    <p:cSldViewPr snapToGrid="0" snapToObjects="1">
      <p:cViewPr varScale="1">
        <p:scale>
          <a:sx n="70" d="100"/>
          <a:sy n="70" d="100"/>
        </p:scale>
        <p:origin x="2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43D41-62D3-214F-9F86-A8C9C54ACF85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4778B-22DD-CB44-9484-A789F497839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6537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2323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7387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687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59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89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118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39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844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165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70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236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95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A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國際創意彩妝設計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59B2582E-26C9-8146-BA82-74FDEFF64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004808C6-7ECD-7D42-B87E-F88964CD280B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597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18810" y="2255377"/>
            <a:ext cx="6815083" cy="1508105"/>
          </a:xfrm>
          <a:prstGeom prst="rect">
            <a:avLst/>
          </a:prstGeom>
          <a:solidFill>
            <a:srgbClr val="FFE8F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J. 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國際新穎化妝品配方調製設計 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3" name="Rectangle 1">
            <a:extLst>
              <a:ext uri="{FF2B5EF4-FFF2-40B4-BE49-F238E27FC236}">
                <a16:creationId xmlns:a16="http://schemas.microsoft.com/office/drawing/2014/main" id="{EDAD9246-3A21-9848-AE71-46D219813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82" y="3673421"/>
            <a:ext cx="7408506" cy="372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參賽作品名稱：（中文和英文）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使用方式及注意事項：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劑型設計及開發理念描述：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原料特色及功效描述：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作品配方表：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一般配方或可宣稱天然化粧品配方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可宣稱有機化粧品配方（請附上全成分PPAI計算公式）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其他補充說明及文件資料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rgbClr val="FF0000"/>
                </a:solidFill>
                <a:latin typeface="Heiti SC Medium" pitchFamily="2" charset="-128"/>
                <a:ea typeface="Heiti SC Medium" pitchFamily="2" charset="-128"/>
              </a:rPr>
              <a:t>如原料</a:t>
            </a:r>
            <a:r>
              <a:rPr kumimoji="1" lang="en-US" altLang="zh-TW" sz="2000" dirty="0">
                <a:solidFill>
                  <a:srgbClr val="FF0000"/>
                </a:solidFill>
                <a:latin typeface="Heiti SC Medium" pitchFamily="2" charset="-128"/>
                <a:ea typeface="Heiti SC Medium" pitchFamily="2" charset="-128"/>
              </a:rPr>
              <a:t>CoA, SDS</a:t>
            </a:r>
            <a:r>
              <a:rPr kumimoji="1" lang="zh-TW" altLang="en-US" sz="2000" dirty="0">
                <a:solidFill>
                  <a:srgbClr val="FF0000"/>
                </a:solidFill>
                <a:latin typeface="Heiti SC Medium" pitchFamily="2" charset="-128"/>
                <a:ea typeface="Heiti SC Medium" pitchFamily="2" charset="-128"/>
              </a:rPr>
              <a:t>等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6E0D181E-4FC8-0F42-8191-13EF9B972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D6C7CF5D-7F0A-78C7-EE1F-D6B03447F803}"/>
              </a:ext>
            </a:extLst>
          </p:cNvPr>
          <p:cNvSpPr txBox="1"/>
          <p:nvPr/>
        </p:nvSpPr>
        <p:spPr>
          <a:xfrm>
            <a:off x="4152272" y="3806038"/>
            <a:ext cx="46011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TW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（國際參賽者請以英文輸入）</a:t>
            </a:r>
            <a:endParaRPr lang="zh-TW" altLang="en-US" dirty="0"/>
          </a:p>
        </p:txBody>
      </p:sp>
      <p:graphicFrame>
        <p:nvGraphicFramePr>
          <p:cNvPr id="2" name="物件 1">
            <a:extLst>
              <a:ext uri="{FF2B5EF4-FFF2-40B4-BE49-F238E27FC236}">
                <a16:creationId xmlns:a16="http://schemas.microsoft.com/office/drawing/2014/main" id="{375ECD98-E592-42F3-91B8-B0CC62C843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729" y="7417537"/>
          <a:ext cx="9225721" cy="2897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874730" imgH="3173550" progId="Word.Document.12">
                  <p:embed/>
                </p:oleObj>
              </mc:Choice>
              <mc:Fallback>
                <p:oleObj name="Document" r:id="rId3" imgW="8874730" imgH="3173550" progId="Word.Document.12">
                  <p:embed/>
                  <p:pic>
                    <p:nvPicPr>
                      <p:cNvPr id="2" name="物件 1">
                        <a:extLst>
                          <a:ext uri="{FF2B5EF4-FFF2-40B4-BE49-F238E27FC236}">
                            <a16:creationId xmlns:a16="http://schemas.microsoft.com/office/drawing/2014/main" id="{375ECD98-E592-42F3-91B8-B0CC62C843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729" y="7417537"/>
                        <a:ext cx="9225721" cy="2897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039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Ｂ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國際時尚流行髮型設計（真人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6EB842D6-0723-A24D-BD19-5E94367C1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0FADA63F-7759-FD4C-A5D7-FEC9680631EA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039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Ｃ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國際時尚創作美甲（平面）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3" name="圖片 22">
            <a:extLst>
              <a:ext uri="{FF2B5EF4-FFF2-40B4-BE49-F238E27FC236}">
                <a16:creationId xmlns:a16="http://schemas.microsoft.com/office/drawing/2014/main" id="{21AB7A9A-2B19-5047-AC21-244915036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88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D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創意睫毛設計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6604EBD0-E69C-1A4B-8075-AA6487747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8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Ｅ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創意半永久化妝設計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6F96ED47-58A5-5445-AB37-11E4FC209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6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Ｆ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創意飾品設計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5CA3BEC1-57D7-7449-9C73-EC2725586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6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Ｇ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國際時尚服裝設計（真人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E2CC4781-A51F-7A40-A338-8BA8973DE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00E00186-84B9-074A-B9BB-911B1A9B56C5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25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H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國際整體造型創作（真人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DC9A6B05-67AA-0C44-9FAF-6791B1605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819224DA-165D-3C41-8BE1-5234BB01D141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6337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I.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國際特效化妝（真人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5D02586B-1097-0042-94B1-5A5D3A050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8D0CF03E-B97E-1348-A7E9-D0C1311B5546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757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15339</TotalTime>
  <Words>1085</Words>
  <Application>Microsoft Macintosh PowerPoint</Application>
  <PresentationFormat>自訂</PresentationFormat>
  <Paragraphs>275</Paragraphs>
  <Slides>10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Heiti SC Medium</vt:lpstr>
      <vt:lpstr>LiHeiPro</vt:lpstr>
      <vt:lpstr>Arial</vt:lpstr>
      <vt:lpstr>Calibri</vt:lpstr>
      <vt:lpstr>Calibri Light</vt:lpstr>
      <vt:lpstr>Wingdings</vt:lpstr>
      <vt:lpstr>Office 佈景主題</vt:lpstr>
      <vt:lpstr>Document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Microsoft Office User</cp:lastModifiedBy>
  <cp:revision>17</cp:revision>
  <dcterms:created xsi:type="dcterms:W3CDTF">2021-12-15T03:04:04Z</dcterms:created>
  <dcterms:modified xsi:type="dcterms:W3CDTF">2024-03-14T06:38:29Z</dcterms:modified>
</cp:coreProperties>
</file>